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31B12-DAF8-EA91-8E57-C4F9F0808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E0A29B-E17A-F70D-0FE6-EF6A9071B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8B7609-8495-FD97-2080-4E91BF39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72D8B-640B-78CB-1E8E-5181F1F1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AE06D2-9A34-264D-0FD0-C62B0C8E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0D6B4-3CDC-208A-A1B2-F582E1E7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BD7C0-8B15-9632-DA78-5BFB15958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FA7170-ADE0-3E17-3872-08460F3B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560D2E-8878-4EEC-0831-99614E2F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F6CE07-CEDB-4526-8921-C2FDFDDA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69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241BBD-1897-29E6-B796-7A6BE1CDA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7FCEDE-5CCF-2795-73D4-7EFBB41B8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59CBF2-A813-A38E-CF66-526C7043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7A2B95-355C-AF23-0B91-D5886827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6B1CFB-41ED-ED5C-8C11-50DEC52B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1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86E40-8AE6-5C5D-82A5-9AF5C26A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ADD141-705E-8ED5-8859-646DC99C7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CB843-1E10-679A-56D0-55162372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BDA185-8182-911D-C4BC-3DF9304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1300D3-A715-969E-1390-B67ADEBB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9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7CDCCB-E2C9-F2DE-6F65-64C5FB8F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49151A-59C1-1946-1A5A-52FEFD059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57798F-5D2C-FA90-BACE-8CAABF54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5637C2-5811-22AA-F25E-517E2F88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E113D-B78F-8F24-B432-78C47144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45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23F2C-A765-DE77-2A82-DF833DEF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C87145-92C6-FC58-8708-273C7DF4E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71D4BF-27F3-0DCB-E933-6A42F1536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42B247-A175-CE35-568C-4ABC4728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E4E63E-3123-6A4F-83E5-C87BB6E1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DF8D91-B8F2-CA9B-19ED-A0EF113B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02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D60379-8FB9-FDF0-17CF-73FA820B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F3B8C9-E1FD-EAC2-A894-ECAE0CE21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710247-3326-660B-24D7-28FFD8738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B83181-C172-D0CC-E43F-98E1C42A1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504F60B-33BD-9528-A623-AD2982665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C0ADDE-B902-D64C-905E-93182C9A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4DA85D1-DD64-F384-25F8-977D0C5C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E30588-4527-A814-348E-9D4642A6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69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12779-6C34-68FE-331B-3CF1049D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C98346-0885-8A15-A8FC-34BA7A0A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E1E0CB-3B80-BE3B-BB2E-E56A654F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5611F7-96FB-C1A1-DE48-08E007F6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54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CA36FA-2B2F-3E0E-3768-1754F3E4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D3CECE-E436-6830-01D3-722ACD85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A24C52-9D42-7C59-BD87-7FCB9288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3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9A763-F1EB-4121-C8A9-5E8FAEC5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C04588-CAED-25C3-4B1D-DE04912B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1C00C2-BE13-6355-FA5E-84451F2D6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077C8E-2E9F-4DE2-88E7-92459CEE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A4F62-81DA-0C17-C58B-A01E96A9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4B2AD5-2659-33EE-F5AB-0448F2AB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16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FEB044-9277-5930-C736-827D8C2F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7A04C8-1AFB-9728-4D8F-A16BF0A5E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72C1E0-9067-607F-3C24-7E7147E47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DC4E2E-150C-E643-106B-5224EB1D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EE6084-CB40-6C28-A997-78F7CC3E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E78043-C443-FBA3-8D3D-FBF2F016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5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0EE99A-967B-332E-1448-4014A4A4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09BA1A-CD0F-D10D-C453-237E96EC2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81C37-6FCE-4F47-49F6-9F554D7D9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9D35-34C7-4A1C-8B7E-BAB29F2905A5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719C62-EF8C-408D-3292-DBDD9FCD4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EB35CD-FB30-5BB1-7505-B3F555104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F172-3AFD-41C3-A210-D9940C12A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33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42B1F51B-AB6A-F1AF-95AD-F5BF47611401}"/>
              </a:ext>
            </a:extLst>
          </p:cNvPr>
          <p:cNvSpPr txBox="1"/>
          <p:nvPr/>
        </p:nvSpPr>
        <p:spPr>
          <a:xfrm>
            <a:off x="4204105" y="234283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307</a:t>
            </a:r>
            <a:r>
              <a:rPr lang="zh-CN" altLang="en-US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工会之家无线投屏器使用说明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651E12C-8B3E-3BB5-3784-18E1B39E1269}"/>
              </a:ext>
            </a:extLst>
          </p:cNvPr>
          <p:cNvSpPr txBox="1"/>
          <p:nvPr/>
        </p:nvSpPr>
        <p:spPr>
          <a:xfrm>
            <a:off x="170801" y="708444"/>
            <a:ext cx="11276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00B0F0"/>
                </a:solidFill>
              </a:rPr>
              <a:t>建议</a:t>
            </a:r>
            <a:r>
              <a:rPr lang="en-US" altLang="zh-CN" dirty="0">
                <a:solidFill>
                  <a:srgbClr val="00B0F0"/>
                </a:solidFill>
              </a:rPr>
              <a:t>window10</a:t>
            </a:r>
            <a:r>
              <a:rPr lang="zh-CN" altLang="en-US" dirty="0">
                <a:solidFill>
                  <a:srgbClr val="00B0F0"/>
                </a:solidFill>
              </a:rPr>
              <a:t>系统；投屏器类似于无线网卡，连接后不要改无线网卡设置；如要求重启务必重启</a:t>
            </a:r>
            <a:endParaRPr lang="en-US" altLang="zh-CN" dirty="0">
              <a:solidFill>
                <a:srgbClr val="00B0F0"/>
              </a:solidFill>
            </a:endParaRPr>
          </a:p>
          <a:p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1. </a:t>
            </a:r>
            <a:r>
              <a:rPr lang="zh-CN" altLang="en-US" dirty="0">
                <a:solidFill>
                  <a:srgbClr val="00B0F0"/>
                </a:solidFill>
              </a:rPr>
              <a:t>遥控打开电视</a:t>
            </a:r>
            <a:r>
              <a:rPr lang="en-US" altLang="zh-CN" dirty="0">
                <a:solidFill>
                  <a:srgbClr val="00B0F0"/>
                </a:solidFill>
              </a:rPr>
              <a:t>》</a:t>
            </a:r>
            <a:r>
              <a:rPr lang="zh-CN" altLang="en-US" dirty="0">
                <a:solidFill>
                  <a:srgbClr val="00B0F0"/>
                </a:solidFill>
              </a:rPr>
              <a:t>输入源选择</a:t>
            </a:r>
            <a:r>
              <a:rPr lang="en-US" altLang="zh-CN" dirty="0">
                <a:solidFill>
                  <a:srgbClr val="00B0F0"/>
                </a:solidFill>
              </a:rPr>
              <a:t>HDMI3》</a:t>
            </a:r>
            <a:r>
              <a:rPr lang="zh-CN" altLang="en-US" dirty="0">
                <a:solidFill>
                  <a:srgbClr val="00B0F0"/>
                </a:solidFill>
              </a:rPr>
              <a:t>进入无线连接界面（图四）</a:t>
            </a:r>
            <a:endParaRPr lang="en-US" altLang="zh-CN" dirty="0">
              <a:solidFill>
                <a:srgbClr val="00B0F0"/>
              </a:solidFill>
            </a:endParaRPr>
          </a:p>
          <a:p>
            <a:r>
              <a:rPr lang="en-US" altLang="zh-CN" dirty="0">
                <a:solidFill>
                  <a:srgbClr val="00B0F0"/>
                </a:solidFill>
              </a:rPr>
              <a:t>2. </a:t>
            </a:r>
            <a:r>
              <a:rPr lang="zh-CN" altLang="en-US" dirty="0">
                <a:solidFill>
                  <a:srgbClr val="00B0F0"/>
                </a:solidFill>
              </a:rPr>
              <a:t>电脑</a:t>
            </a:r>
            <a:r>
              <a:rPr lang="en-US" altLang="zh-CN" dirty="0">
                <a:solidFill>
                  <a:srgbClr val="00B0F0"/>
                </a:solidFill>
              </a:rPr>
              <a:t>USB</a:t>
            </a:r>
            <a:r>
              <a:rPr lang="zh-CN" altLang="en-US" dirty="0">
                <a:solidFill>
                  <a:srgbClr val="00B0F0"/>
                </a:solidFill>
              </a:rPr>
              <a:t>中插入投屏器</a:t>
            </a:r>
            <a:r>
              <a:rPr lang="en-US" altLang="zh-CN" dirty="0">
                <a:solidFill>
                  <a:srgbClr val="00B0F0"/>
                </a:solidFill>
              </a:rPr>
              <a:t>》</a:t>
            </a:r>
            <a:r>
              <a:rPr lang="zh-CN" altLang="en-US" dirty="0">
                <a:solidFill>
                  <a:srgbClr val="00B0F0"/>
                </a:solidFill>
              </a:rPr>
              <a:t>打开投屏软件见图二</a:t>
            </a:r>
            <a:r>
              <a:rPr lang="en-US" altLang="zh-CN" dirty="0">
                <a:solidFill>
                  <a:srgbClr val="00B0F0"/>
                </a:solidFill>
              </a:rPr>
              <a:t>》</a:t>
            </a:r>
            <a:r>
              <a:rPr lang="zh-CN" altLang="en-US" dirty="0">
                <a:solidFill>
                  <a:srgbClr val="00B0F0"/>
                </a:solidFill>
              </a:rPr>
              <a:t>右下角自动投屏（图三）（双击投屏器</a:t>
            </a:r>
            <a:r>
              <a:rPr lang="zh-CN" altLang="en-US" b="1" u="sng" dirty="0">
                <a:solidFill>
                  <a:srgbClr val="00B0F0"/>
                </a:solidFill>
              </a:rPr>
              <a:t>暂停或投屏</a:t>
            </a:r>
            <a:r>
              <a:rPr lang="zh-CN" altLang="en-US" dirty="0">
                <a:solidFill>
                  <a:srgbClr val="00B0F0"/>
                </a:solidFill>
              </a:rPr>
              <a:t>）</a:t>
            </a:r>
            <a:endParaRPr lang="en-US" altLang="zh-CN" dirty="0">
              <a:solidFill>
                <a:srgbClr val="00B0F0"/>
              </a:solidFill>
            </a:endParaRPr>
          </a:p>
          <a:p>
            <a:endParaRPr lang="en-US" altLang="zh-CN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FF0000"/>
                </a:solidFill>
              </a:rPr>
              <a:t>首次使用安装投屏程序</a:t>
            </a:r>
            <a:r>
              <a:rPr lang="zh-CN" altLang="en-US" dirty="0">
                <a:solidFill>
                  <a:srgbClr val="00B0F0"/>
                </a:solidFill>
              </a:rPr>
              <a:t>：投屏器插入电脑</a:t>
            </a:r>
            <a:r>
              <a:rPr lang="en-US" altLang="zh-CN" dirty="0">
                <a:solidFill>
                  <a:srgbClr val="00B0F0"/>
                </a:solidFill>
              </a:rPr>
              <a:t>USB</a:t>
            </a:r>
            <a:r>
              <a:rPr lang="zh-CN" altLang="en-US" dirty="0">
                <a:solidFill>
                  <a:srgbClr val="00B0F0"/>
                </a:solidFill>
              </a:rPr>
              <a:t>中</a:t>
            </a:r>
            <a:r>
              <a:rPr lang="en-US" altLang="zh-CN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》</a:t>
            </a:r>
            <a:r>
              <a:rPr lang="zh-CN" altLang="en-US" dirty="0">
                <a:solidFill>
                  <a:srgbClr val="00B0F0"/>
                </a:solidFill>
              </a:rPr>
              <a:t>双击我的电脑</a:t>
            </a:r>
            <a:r>
              <a:rPr lang="en-US" altLang="zh-CN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》</a:t>
            </a:r>
            <a:r>
              <a:rPr lang="zh-CN" altLang="en-US" dirty="0">
                <a:solidFill>
                  <a:srgbClr val="00B0F0"/>
                </a:solidFill>
              </a:rPr>
              <a:t>双击</a:t>
            </a:r>
            <a:r>
              <a:rPr lang="en-US" altLang="zh-CN" dirty="0">
                <a:solidFill>
                  <a:srgbClr val="00B0F0"/>
                </a:solidFill>
              </a:rPr>
              <a:t>CD</a:t>
            </a:r>
            <a:r>
              <a:rPr lang="zh-CN" altLang="en-US" dirty="0">
                <a:solidFill>
                  <a:srgbClr val="00B0F0"/>
                </a:solidFill>
              </a:rPr>
              <a:t>驱动器：</a:t>
            </a:r>
            <a:r>
              <a:rPr lang="en-US" altLang="zh-CN" dirty="0">
                <a:solidFill>
                  <a:srgbClr val="00B0F0"/>
                </a:solidFill>
              </a:rPr>
              <a:t>CT-01</a:t>
            </a:r>
            <a:r>
              <a:rPr lang="zh-CN" altLang="en-US" dirty="0">
                <a:solidFill>
                  <a:srgbClr val="00B0F0"/>
                </a:solidFill>
              </a:rPr>
              <a:t>（图一）根据系统安装应用程序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92DB174-E34C-FDCE-CA16-DF3EFA4FD432}"/>
              </a:ext>
            </a:extLst>
          </p:cNvPr>
          <p:cNvGrpSpPr/>
          <p:nvPr/>
        </p:nvGrpSpPr>
        <p:grpSpPr>
          <a:xfrm>
            <a:off x="310683" y="2900831"/>
            <a:ext cx="7559036" cy="3996474"/>
            <a:chOff x="310683" y="2736927"/>
            <a:chExt cx="7559036" cy="399647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344D136-F08F-1B7D-7FD5-F626D328C455}"/>
                </a:ext>
              </a:extLst>
            </p:cNvPr>
            <p:cNvGrpSpPr/>
            <p:nvPr/>
          </p:nvGrpSpPr>
          <p:grpSpPr>
            <a:xfrm>
              <a:off x="310683" y="2736927"/>
              <a:ext cx="4282655" cy="1899277"/>
              <a:chOff x="517436" y="2318012"/>
              <a:chExt cx="4282655" cy="1899277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EF50769B-F923-CA97-0CBA-12026D985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25805"/>
              <a:stretch/>
            </p:blipFill>
            <p:spPr>
              <a:xfrm>
                <a:off x="517436" y="2318012"/>
                <a:ext cx="4282655" cy="1695450"/>
              </a:xfrm>
              <a:prstGeom prst="rect">
                <a:avLst/>
              </a:prstGeom>
            </p:spPr>
          </p:pic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734C697-AC5C-6FF5-EB46-6E1462B3E5E8}"/>
                  </a:ext>
                </a:extLst>
              </p:cNvPr>
              <p:cNvSpPr txBox="1"/>
              <p:nvPr/>
            </p:nvSpPr>
            <p:spPr>
              <a:xfrm>
                <a:off x="1468646" y="3847957"/>
                <a:ext cx="14384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rgbClr val="00B0F0"/>
                    </a:solidFill>
                  </a:rPr>
                  <a:t>    图一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8240F26A-1217-4831-3D08-4D51EEA9EE92}"/>
                </a:ext>
              </a:extLst>
            </p:cNvPr>
            <p:cNvGrpSpPr/>
            <p:nvPr/>
          </p:nvGrpSpPr>
          <p:grpSpPr>
            <a:xfrm>
              <a:off x="708153" y="5255811"/>
              <a:ext cx="1793019" cy="1100414"/>
              <a:chOff x="1114081" y="4323788"/>
              <a:chExt cx="1793019" cy="1100414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41F3D9-44F5-A6A8-F996-0567A7495A8D}"/>
                  </a:ext>
                </a:extLst>
              </p:cNvPr>
              <p:cNvGrpSpPr/>
              <p:nvPr/>
            </p:nvGrpSpPr>
            <p:grpSpPr>
              <a:xfrm>
                <a:off x="1114081" y="4323788"/>
                <a:ext cx="1729496" cy="723900"/>
                <a:chOff x="819151" y="2705100"/>
                <a:chExt cx="1729496" cy="723900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AA33BE81-427E-A40B-3063-DC3ED8D7DB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4747" y="2705100"/>
                  <a:ext cx="723900" cy="723900"/>
                </a:xfrm>
                <a:prstGeom prst="rect">
                  <a:avLst/>
                </a:prstGeom>
              </p:spPr>
            </p:pic>
            <p:pic>
              <p:nvPicPr>
                <p:cNvPr id="13" name="图片 12">
                  <a:extLst>
                    <a:ext uri="{FF2B5EF4-FFF2-40B4-BE49-F238E27FC236}">
                      <a16:creationId xmlns:a16="http://schemas.microsoft.com/office/drawing/2014/main" id="{EEEFDDDF-A92C-23F4-FF97-0788ED19E6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64985"/>
                <a:stretch/>
              </p:blipFill>
              <p:spPr>
                <a:xfrm>
                  <a:off x="819151" y="2705100"/>
                  <a:ext cx="837122" cy="723900"/>
                </a:xfrm>
                <a:prstGeom prst="rect">
                  <a:avLst/>
                </a:prstGeom>
              </p:spPr>
            </p:pic>
          </p:grp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95D8CA1-A318-219B-D38C-B91608D53443}"/>
                  </a:ext>
                </a:extLst>
              </p:cNvPr>
              <p:cNvSpPr txBox="1"/>
              <p:nvPr/>
            </p:nvSpPr>
            <p:spPr>
              <a:xfrm>
                <a:off x="1468645" y="5054870"/>
                <a:ext cx="14384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rgbClr val="00B0F0"/>
                    </a:solidFill>
                  </a:rPr>
                  <a:t>    图二</a:t>
                </a:r>
              </a:p>
            </p:txBody>
          </p:sp>
        </p:grp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06BC1FBA-5687-B798-676E-DE63468499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1893" y="3111343"/>
              <a:ext cx="453964" cy="323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8577AEB7-697D-DCEB-BCF7-0FD6E6127D85}"/>
                </a:ext>
              </a:extLst>
            </p:cNvPr>
            <p:cNvGrpSpPr/>
            <p:nvPr/>
          </p:nvGrpSpPr>
          <p:grpSpPr>
            <a:xfrm>
              <a:off x="2669646" y="5055707"/>
              <a:ext cx="973981" cy="1677694"/>
              <a:chOff x="6939721" y="2995921"/>
              <a:chExt cx="973981" cy="1677694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4DFBFFF-1F20-E059-5312-6B45B9D31571}"/>
                  </a:ext>
                </a:extLst>
              </p:cNvPr>
              <p:cNvGrpSpPr/>
              <p:nvPr/>
            </p:nvGrpSpPr>
            <p:grpSpPr>
              <a:xfrm>
                <a:off x="6939721" y="2995921"/>
                <a:ext cx="973981" cy="1677694"/>
                <a:chOff x="7751629" y="2318012"/>
                <a:chExt cx="973981" cy="1677694"/>
              </a:xfrm>
            </p:grpSpPr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9906D73D-FBB9-672E-A710-82DB515773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51629" y="2318012"/>
                  <a:ext cx="973981" cy="1200329"/>
                </a:xfrm>
                <a:prstGeom prst="rect">
                  <a:avLst/>
                </a:prstGeom>
              </p:spPr>
            </p:pic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8C52A42A-6D31-8316-D234-BDD348401921}"/>
                    </a:ext>
                  </a:extLst>
                </p:cNvPr>
                <p:cNvSpPr txBox="1"/>
                <p:nvPr/>
              </p:nvSpPr>
              <p:spPr>
                <a:xfrm>
                  <a:off x="7938459" y="3626374"/>
                  <a:ext cx="7138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solidFill>
                        <a:srgbClr val="00B0F0"/>
                      </a:solidFill>
                    </a:rPr>
                    <a:t>图三</a:t>
                  </a:r>
                </a:p>
              </p:txBody>
            </p:sp>
          </p:grp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7744E9B9-699F-5018-37AD-C2F17F2D8F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26711" y="3272924"/>
                <a:ext cx="453964" cy="3231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525B5EB-65F2-4DC7-B7CE-6A6BB4FA4F9D}"/>
                </a:ext>
              </a:extLst>
            </p:cNvPr>
            <p:cNvGrpSpPr/>
            <p:nvPr/>
          </p:nvGrpSpPr>
          <p:grpSpPr>
            <a:xfrm>
              <a:off x="4663906" y="3168156"/>
              <a:ext cx="3205813" cy="2566763"/>
              <a:chOff x="9428787" y="4496404"/>
              <a:chExt cx="3205813" cy="2566763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F0EE24D7-8618-BED3-93A2-5727E4D15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28787" y="4496404"/>
                <a:ext cx="3205813" cy="2566763"/>
              </a:xfrm>
              <a:prstGeom prst="rect">
                <a:avLst/>
              </a:prstGeom>
            </p:spPr>
          </p:pic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A6AD57AD-D740-59CD-FDEB-EB2A2B25B5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15006" y="6499377"/>
                <a:ext cx="453964" cy="3231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43780300-2CF7-DC3C-08B4-A2CF79942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09" y="3516726"/>
            <a:ext cx="3570255" cy="2141468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5A5423DC-07F6-3E20-EB87-20F8D4EA60AE}"/>
              </a:ext>
            </a:extLst>
          </p:cNvPr>
          <p:cNvSpPr txBox="1"/>
          <p:nvPr/>
        </p:nvSpPr>
        <p:spPr>
          <a:xfrm>
            <a:off x="9281395" y="5774283"/>
            <a:ext cx="989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图四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0815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133</Words>
  <Application>Microsoft Office PowerPoint</Application>
  <PresentationFormat>宽屏</PresentationFormat>
  <Paragraphs>11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Wingdings</vt:lpstr>
      <vt:lpstr>Office 主题​​</vt:lpstr>
      <vt:lpstr>PowerPoint 演示文稿</vt:lpstr>
    </vt:vector>
  </TitlesOfParts>
  <Company>BUCT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Hong Wang</dc:creator>
  <cp:lastModifiedBy>Hong Wang</cp:lastModifiedBy>
  <cp:revision>7</cp:revision>
  <dcterms:created xsi:type="dcterms:W3CDTF">2023-06-07T03:29:17Z</dcterms:created>
  <dcterms:modified xsi:type="dcterms:W3CDTF">2023-06-07T04:02:19Z</dcterms:modified>
</cp:coreProperties>
</file>